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AB3C8-2EA3-4CC1-A24A-E928CB459141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DA157-E033-4957-94BD-6665D87C9D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51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DA157-E033-4957-94BD-6665D87C9D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4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3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8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51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89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72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53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08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80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06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40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46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D24D-DFFD-4547-A7FF-99D2EC0DE23D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7347-2821-4D2C-91E6-4D9C82777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3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60000"/>
              <a:lumOff val="40000"/>
            </a:schemeClr>
          </a:solidFill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TO SPREAD PURE WATER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lgerian" pitchFamily="82" charset="0"/>
              </a:rPr>
              <a:t>Here we spread a pure and quality water to the customer by the help of a Genuine Owner.</a:t>
            </a:r>
            <a:endParaRPr lang="en-GB" b="1" dirty="0">
              <a:solidFill>
                <a:schemeClr val="accent1">
                  <a:lumMod val="50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FOCUS ON SERVE BETTER QUALITY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 of all we discuss about water. Water is a colorless and tasteless but it is played a very important role in our life and for alive and for circulation of earth water is necessary.</a:t>
            </a:r>
          </a:p>
          <a:p>
            <a:r>
              <a:rPr lang="en-US" dirty="0" smtClean="0"/>
              <a:t>So we help that people drink healthy and purified water and save our some time of our life so we have launched a idea that people drink better water with affordable price by the help of our shopkeeper.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8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EXPLAIN ABOUT OUR IDEA</a:t>
            </a: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committed to promoting healthy hydration, which is why we are offering premium bottled water featuring customized labels for your brand. This is a high-impact, cost-effective tool for branding and advertising. By partnering with us, you can enhance your brand’s visibility and increase your profitability at an exceptionally reasonable price.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14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ABOUT PRODUCT</a:t>
            </a:r>
            <a:endParaRPr lang="en-GB" b="1" i="1" dirty="0">
              <a:solidFill>
                <a:schemeClr val="accent3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WATER BOTTLE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LIKE JAIN WATER BOTTLE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68" y="2174875"/>
            <a:ext cx="3951288" cy="395128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2174875"/>
            <a:ext cx="3951288" cy="3951288"/>
          </a:xfrm>
          <a:solidFill>
            <a:schemeClr val="bg2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3628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Thank You</a:t>
            </a:r>
          </a:p>
          <a:p>
            <a:r>
              <a:rPr lang="en-US" b="1" dirty="0" smtClean="0"/>
              <a:t>SV Enterprises</a:t>
            </a:r>
            <a:r>
              <a:rPr lang="en-US" dirty="0" smtClean="0"/>
              <a:t> is a well-planned and professionally established business, committed to strengthening the market presence and brand value of your products.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1520" y="1556793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We look forward to collaborating with you to grow and market your business successfully.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For Business Enquiries &amp; Marketing Collaboration</a:t>
            </a:r>
            <a:endParaRPr lang="en-US" dirty="0" smtClean="0"/>
          </a:p>
          <a:p>
            <a:r>
              <a:rPr lang="en-US" b="1" dirty="0" smtClean="0"/>
              <a:t>Mr. </a:t>
            </a:r>
            <a:r>
              <a:rPr lang="en-US" b="1" dirty="0" err="1" smtClean="0"/>
              <a:t>Sandeep</a:t>
            </a:r>
            <a:r>
              <a:rPr lang="en-US" b="1" dirty="0" smtClean="0"/>
              <a:t> Agarwal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SV Enterprises</a:t>
            </a:r>
            <a:br>
              <a:rPr lang="en-US" dirty="0" smtClean="0"/>
            </a:br>
            <a:r>
              <a:rPr lang="en-US" dirty="0" smtClean="0"/>
              <a:t>📞 Phone: 7017964418</a:t>
            </a:r>
            <a:br>
              <a:rPr lang="en-US" dirty="0" smtClean="0"/>
            </a:br>
            <a:r>
              <a:rPr lang="en-US" dirty="0" smtClean="0"/>
              <a:t>✉️ Email: sandeepagarwalji1212@gmail.com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224</Words>
  <Application>Microsoft Office PowerPoint</Application>
  <PresentationFormat>On-screen Show (4:3)</PresentationFormat>
  <Paragraphs>16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TO SPREAD PURE WATER</vt:lpstr>
      <vt:lpstr>FOCUS ON SERVE BETTER QUALITY</vt:lpstr>
      <vt:lpstr>EXPLAIN ABOUT OUR IDEA</vt:lpstr>
      <vt:lpstr>ABOUT PRODUCT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SPREAD PURE WATER</dc:title>
  <dc:creator>dell</dc:creator>
  <cp:lastModifiedBy>dell</cp:lastModifiedBy>
  <cp:revision>7</cp:revision>
  <dcterms:created xsi:type="dcterms:W3CDTF">2026-01-30T03:03:36Z</dcterms:created>
  <dcterms:modified xsi:type="dcterms:W3CDTF">2026-01-30T03:59:44Z</dcterms:modified>
</cp:coreProperties>
</file>